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9F88"/>
    <a:srgbClr val="58382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6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570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8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13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2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86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7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88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98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ABDB9-1AF4-454B-A5B5-04F6C13BB3A5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06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113785"/>
              </p:ext>
            </p:extLst>
          </p:nvPr>
        </p:nvGraphicFramePr>
        <p:xfrm>
          <a:off x="998027" y="120643"/>
          <a:ext cx="8697346" cy="6967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0611">
                  <a:extLst>
                    <a:ext uri="{9D8B030D-6E8A-4147-A177-3AD203B41FA5}">
                      <a16:colId xmlns:a16="http://schemas.microsoft.com/office/drawing/2014/main" val="338501980"/>
                    </a:ext>
                  </a:extLst>
                </a:gridCol>
                <a:gridCol w="1120611">
                  <a:extLst>
                    <a:ext uri="{9D8B030D-6E8A-4147-A177-3AD203B41FA5}">
                      <a16:colId xmlns:a16="http://schemas.microsoft.com/office/drawing/2014/main" val="2142624158"/>
                    </a:ext>
                  </a:extLst>
                </a:gridCol>
                <a:gridCol w="4669832">
                  <a:extLst>
                    <a:ext uri="{9D8B030D-6E8A-4147-A177-3AD203B41FA5}">
                      <a16:colId xmlns:a16="http://schemas.microsoft.com/office/drawing/2014/main" val="124377087"/>
                    </a:ext>
                  </a:extLst>
                </a:gridCol>
                <a:gridCol w="1786292">
                  <a:extLst>
                    <a:ext uri="{9D8B030D-6E8A-4147-A177-3AD203B41FA5}">
                      <a16:colId xmlns:a16="http://schemas.microsoft.com/office/drawing/2014/main" val="2221147557"/>
                    </a:ext>
                  </a:extLst>
                </a:gridCol>
              </a:tblGrid>
              <a:tr h="100549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第</a:t>
                      </a:r>
                      <a:r>
                        <a:rPr kumimoji="1" lang="en-US" altLang="ja-JP" sz="2800" b="0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28</a:t>
                      </a:r>
                      <a:r>
                        <a:rPr kumimoji="1" lang="ja-JP" altLang="en-US" sz="2800" b="0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回日本がん免疫学会総会・</a:t>
                      </a:r>
                      <a:endParaRPr kumimoji="1" lang="en-US" altLang="ja-JP" sz="2800" b="0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第</a:t>
                      </a:r>
                      <a:r>
                        <a:rPr kumimoji="1" lang="en-US" altLang="ja-JP" sz="2800" b="0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37</a:t>
                      </a:r>
                      <a:r>
                        <a:rPr kumimoji="1" lang="ja-JP" altLang="en-US" sz="2800" b="0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回日本バイオセラピィ学会学術集会総会　合同大会</a:t>
                      </a:r>
                    </a:p>
                    <a:p>
                      <a:pPr algn="ctr"/>
                      <a:r>
                        <a:rPr kumimoji="1" lang="en-US" altLang="ja-JP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【</a:t>
                      </a:r>
                      <a:r>
                        <a:rPr kumimoji="1" lang="ja-JP" altLang="en-US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送付状</a:t>
                      </a:r>
                      <a:r>
                        <a:rPr kumimoji="1" lang="en-US" altLang="ja-JP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】</a:t>
                      </a:r>
                      <a:r>
                        <a:rPr kumimoji="1" lang="ja-JP" altLang="en-US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ポスター・チラシ</a:t>
                      </a:r>
                    </a:p>
                  </a:txBody>
                  <a:tcPr marT="3600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583442"/>
                  </a:ext>
                </a:extLst>
              </a:tr>
              <a:tr h="914749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貴社名</a:t>
                      </a:r>
                    </a:p>
                    <a:p>
                      <a:pPr algn="ctr"/>
                      <a:r>
                        <a:rPr kumimoji="1" lang="zh-TW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貴団体名</a:t>
                      </a:r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　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　　個口</a:t>
                      </a:r>
                    </a:p>
                    <a:p>
                      <a:pPr marL="0" algn="l" defTabSz="1007943" rtl="0" eaLnBrk="1" latinLnBrk="0" hangingPunct="1"/>
                      <a:endParaRPr kumimoji="1" lang="ja-JP" altLang="en-US" sz="160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T="144000" marB="0" anchor="ctr"/>
                </a:tc>
                <a:extLst>
                  <a:ext uri="{0D108BD9-81ED-4DB2-BD59-A6C34878D82A}">
                    <a16:rowId xmlns:a16="http://schemas.microsoft.com/office/drawing/2014/main" val="2174009732"/>
                  </a:ext>
                </a:extLst>
              </a:tr>
              <a:tr h="48474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60619"/>
                  </a:ext>
                </a:extLst>
              </a:tr>
              <a:tr h="48474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009661"/>
                  </a:ext>
                </a:extLst>
              </a:tr>
              <a:tr h="484743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33347"/>
                  </a:ext>
                </a:extLst>
              </a:tr>
              <a:tr h="11567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内容物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32148"/>
                  </a:ext>
                </a:extLst>
              </a:tr>
              <a:tr h="1531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送付先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〒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142-0064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東京都品川区旗の台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1-1-20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昭和大学上條記念館　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階菖蒲（学会本部）宛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TEL: 03-3784-8030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備考欄に 「</a:t>
                      </a:r>
                      <a:r>
                        <a:rPr lang="ja-JP" altLang="en-US" sz="1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がん免疫学会・バイオセラピィ学会合同大会　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運営本部」 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 とご記入ください。</a:t>
                      </a: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endParaRPr kumimoji="1" lang="ja-JP" altLang="en-US" sz="180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340609"/>
                  </a:ext>
                </a:extLst>
              </a:tr>
              <a:tr h="4627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必着日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2024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年７月</a:t>
                      </a:r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日（水） 午前中</a:t>
                      </a:r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必着</a:t>
                      </a: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rgbClr val="C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5103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889508" y="7098395"/>
            <a:ext cx="43775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コピーして全ての荷物側面に貼付してください。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81089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107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Hanae Kito</dc:creator>
  <cp:lastModifiedBy>nao_nishiwaki</cp:lastModifiedBy>
  <cp:revision>11</cp:revision>
  <dcterms:created xsi:type="dcterms:W3CDTF">2022-11-02T00:06:11Z</dcterms:created>
  <dcterms:modified xsi:type="dcterms:W3CDTF">2024-04-18T07:12:32Z</dcterms:modified>
</cp:coreProperties>
</file>