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6" autoAdjust="0"/>
    <p:restoredTop sz="94660"/>
  </p:normalViewPr>
  <p:slideViewPr>
    <p:cSldViewPr snapToGrid="0">
      <p:cViewPr varScale="1">
        <p:scale>
          <a:sx n="68" d="100"/>
          <a:sy n="68" d="100"/>
        </p:scale>
        <p:origin x="72" y="1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CF190B-EFAF-4035-A18D-F40A3EFDC25E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FBEF9E-016C-45C3-897F-092077C94A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13864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D3C1-70FA-46A6-9626-D19757B5E643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CCC5-7434-4295-BEEE-16A4A155D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0012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D3C1-70FA-46A6-9626-D19757B5E643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CCC5-7434-4295-BEEE-16A4A155D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1021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D3C1-70FA-46A6-9626-D19757B5E643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CCC5-7434-4295-BEEE-16A4A155D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4952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D3C1-70FA-46A6-9626-D19757B5E643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CCC5-7434-4295-BEEE-16A4A155D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0294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D3C1-70FA-46A6-9626-D19757B5E643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CCC5-7434-4295-BEEE-16A4A155D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6472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D3C1-70FA-46A6-9626-D19757B5E643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CCC5-7434-4295-BEEE-16A4A155D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8166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D3C1-70FA-46A6-9626-D19757B5E643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CCC5-7434-4295-BEEE-16A4A155D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2199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D3C1-70FA-46A6-9626-D19757B5E643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CCC5-7434-4295-BEEE-16A4A155D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67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D3C1-70FA-46A6-9626-D19757B5E643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CCC5-7434-4295-BEEE-16A4A155D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8907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D3C1-70FA-46A6-9626-D19757B5E643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CCC5-7434-4295-BEEE-16A4A155D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509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0D3C1-70FA-46A6-9626-D19757B5E643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F9CCC5-7434-4295-BEEE-16A4A155D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4399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00D3C1-70FA-46A6-9626-D19757B5E643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9CCC5-7434-4295-BEEE-16A4A155DD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731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729D4A-F8BD-1742-3521-C5008F7C40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713" y="11113"/>
            <a:ext cx="761894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【</a:t>
            </a:r>
            <a:r>
              <a:rPr kumimoji="0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表示例</a:t>
            </a:r>
            <a:r>
              <a:rPr kumimoji="0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】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学術集会（口頭・ポスター）発表時、申告すべき </a:t>
            </a:r>
            <a:r>
              <a:rPr kumimoji="0"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COI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関係</a:t>
            </a:r>
            <a:r>
              <a:rPr kumimoji="0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が</a:t>
            </a:r>
            <a:r>
              <a:rPr kumimoji="0" lang="ja-JP" altLang="en-US" sz="2000" b="1" u="sng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ない</a:t>
            </a:r>
            <a:r>
              <a:rPr kumimoji="0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ＭＳ Ｐゴシック" panose="020B0600070205080204" pitchFamily="50" charset="-128"/>
              </a:rPr>
              <a:t>場合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FDB0AA9-A438-7E2C-24B6-ED5E85179A57}"/>
              </a:ext>
            </a:extLst>
          </p:cNvPr>
          <p:cNvSpPr txBox="1">
            <a:spLocks noChangeArrowheads="1"/>
          </p:cNvSpPr>
          <p:nvPr/>
        </p:nvSpPr>
        <p:spPr>
          <a:xfrm>
            <a:off x="1301750" y="2058988"/>
            <a:ext cx="9615488" cy="2278062"/>
          </a:xfrm>
          <a:prstGeom prst="rect">
            <a:avLst/>
          </a:prstGeo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kumimoji="0" lang="ja-JP" altLang="en-US" sz="400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lang="en-US" altLang="ja-JP" sz="400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kumimoji="0" lang="ja-JP" altLang="en-US" sz="400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回日本</a:t>
            </a:r>
            <a:r>
              <a:rPr kumimoji="0" lang="en-US" altLang="ja-JP" sz="400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CNS</a:t>
            </a:r>
            <a:r>
              <a:rPr kumimoji="0" lang="ja-JP" altLang="en-US" sz="400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看護学会</a:t>
            </a:r>
            <a:br>
              <a:rPr kumimoji="0" lang="en-US" altLang="ja-JP" sz="480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en-US" altLang="ja-JP" sz="480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kumimoji="0" lang="ja-JP" altLang="en-US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開示</a:t>
            </a:r>
            <a:br>
              <a:rPr kumimoji="0" lang="en-US" altLang="ja-JP" sz="4000" b="1" kern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ja-JP" altLang="en-US" sz="1600" b="1" kern="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br>
              <a:rPr kumimoji="0" lang="en-US" altLang="ja-JP" sz="2400" b="1" i="1" kern="0" dirty="0">
                <a:solidFill>
                  <a:srgbClr val="FFFF1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ja-JP" altLang="en-US" sz="2400" b="1" i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筆頭発表者名：　○○　○○</a:t>
            </a:r>
            <a:endParaRPr kumimoji="0" lang="en-US" altLang="ja-JP" sz="2400" b="1" i="1" kern="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127ED32A-5AB1-DAD0-6C65-F2C9AA3CB354}"/>
              </a:ext>
            </a:extLst>
          </p:cNvPr>
          <p:cNvSpPr txBox="1">
            <a:spLocks noChangeArrowheads="1"/>
          </p:cNvSpPr>
          <p:nvPr/>
        </p:nvSpPr>
        <p:spPr>
          <a:xfrm>
            <a:off x="620713" y="4625975"/>
            <a:ext cx="10950575" cy="1552575"/>
          </a:xfrm>
          <a:prstGeom prst="rect">
            <a:avLst/>
          </a:prstGeom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kumimoji="0" lang="en-US" altLang="ja-JP" sz="2800" b="1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8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演題発表に関連し、開示すべき </a:t>
            </a:r>
            <a:r>
              <a:rPr kumimoji="0" lang="en-US" altLang="ja-JP" sz="28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kumimoji="0" lang="ja-JP" altLang="en-US" sz="2800" b="1" kern="0" dirty="0">
                <a:latin typeface="Meiryo UI" panose="020B0604030504040204" pitchFamily="50" charset="-128"/>
                <a:ea typeface="Meiryo UI" panose="020B0604030504040204" pitchFamily="50" charset="-128"/>
              </a:rPr>
              <a:t>関係にある企業などはありません</a:t>
            </a:r>
            <a:endParaRPr kumimoji="0" lang="en-US" altLang="ja-JP" sz="2800" b="1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kumimoji="0" lang="en-US" altLang="ja-JP" sz="700" b="1" i="1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  <a:defRPr/>
            </a:pPr>
            <a:endParaRPr kumimoji="0" lang="en-US" altLang="ja-JP" b="1" kern="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4">
            <a:extLst>
              <a:ext uri="{FF2B5EF4-FFF2-40B4-BE49-F238E27FC236}">
                <a16:creationId xmlns:a16="http://schemas.microsoft.com/office/drawing/2014/main" id="{B8F0F4C9-98C3-CEB1-2494-F1D562E6E3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713" y="1395413"/>
            <a:ext cx="10961687" cy="4783137"/>
          </a:xfrm>
          <a:prstGeom prst="rect">
            <a:avLst/>
          </a:prstGeom>
          <a:noFill/>
          <a:ln w="57150" cmpd="dbl" algn="ctr">
            <a:solidFill>
              <a:schemeClr val="accent4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9395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2007 - 20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13</TotalTime>
  <Words>57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Arial</vt:lpstr>
      <vt:lpstr>Calibri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榑松久美子</dc:creator>
  <cp:lastModifiedBy>PAC7</cp:lastModifiedBy>
  <cp:revision>5</cp:revision>
  <dcterms:created xsi:type="dcterms:W3CDTF">2024-11-08T17:35:49Z</dcterms:created>
  <dcterms:modified xsi:type="dcterms:W3CDTF">2024-11-25T04:08:23Z</dcterms:modified>
</cp:coreProperties>
</file>