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F190B-EFAF-4035-A18D-F40A3EFDC25E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EF9E-016C-45C3-897F-092077C94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38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1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02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9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9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47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1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9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3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3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729D4A-F8BD-1742-3521-C5008F7C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1113"/>
            <a:ext cx="76189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【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表示例</a:t>
            </a: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学術集会（口頭・ポスター）発表時、申告すべき </a:t>
            </a: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関係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が</a:t>
            </a:r>
            <a:r>
              <a:rPr kumimoji="0"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ない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場合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DB0AA9-A438-7E2C-24B6-ED5E85179A57}"/>
              </a:ext>
            </a:extLst>
          </p:cNvPr>
          <p:cNvSpPr txBox="1">
            <a:spLocks noChangeArrowheads="1"/>
          </p:cNvSpPr>
          <p:nvPr/>
        </p:nvSpPr>
        <p:spPr>
          <a:xfrm>
            <a:off x="1301750" y="2058988"/>
            <a:ext cx="9615488" cy="2278062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4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4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0" lang="ja-JP" altLang="en-US" sz="4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</a:t>
            </a:r>
            <a:r>
              <a:rPr kumimoji="0" lang="en-US" altLang="ja-JP" sz="4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CNS</a:t>
            </a:r>
            <a:r>
              <a:rPr kumimoji="0" lang="ja-JP" altLang="en-US" sz="4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看護学会</a:t>
            </a:r>
            <a:br>
              <a:rPr kumimoji="0" lang="en-US" altLang="ja-JP" sz="48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48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0"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開示</a:t>
            </a:r>
            <a:br>
              <a:rPr kumimoji="0" lang="en-US" altLang="ja-JP" sz="40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2400" b="1" i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筆頭発表者名：　○○　○○</a:t>
            </a:r>
            <a:endParaRPr kumimoji="0" lang="en-US" altLang="ja-JP" sz="2400" b="1" i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7ED32A-5AB1-DAD0-6C65-F2C9AA3CB354}"/>
              </a:ext>
            </a:extLst>
          </p:cNvPr>
          <p:cNvSpPr txBox="1">
            <a:spLocks noChangeArrowheads="1"/>
          </p:cNvSpPr>
          <p:nvPr/>
        </p:nvSpPr>
        <p:spPr>
          <a:xfrm>
            <a:off x="620713" y="4625975"/>
            <a:ext cx="10950575" cy="1552575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28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8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 </a:t>
            </a:r>
            <a:r>
              <a:rPr kumimoji="0" lang="en-US" altLang="ja-JP" sz="28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0" lang="ja-JP" altLang="en-US" sz="28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</a:t>
            </a:r>
            <a:endParaRPr kumimoji="0" lang="en-US" altLang="ja-JP" sz="28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700" b="1" i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B8F0F4C9-98C3-CEB1-2494-F1D562E6E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395413"/>
            <a:ext cx="10961687" cy="4783137"/>
          </a:xfrm>
          <a:prstGeom prst="rect">
            <a:avLst/>
          </a:prstGeom>
          <a:noFill/>
          <a:ln w="57150" cmpd="dbl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39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57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榑松久美子</dc:creator>
  <cp:lastModifiedBy>PAC7</cp:lastModifiedBy>
  <cp:revision>5</cp:revision>
  <dcterms:created xsi:type="dcterms:W3CDTF">2024-11-08T17:35:49Z</dcterms:created>
  <dcterms:modified xsi:type="dcterms:W3CDTF">2024-11-25T04:08:23Z</dcterms:modified>
</cp:coreProperties>
</file>