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0" d="100"/>
          <a:sy n="70" d="100"/>
        </p:scale>
        <p:origin x="525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F190B-EFAF-4035-A18D-F40A3EFDC25E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BEF9E-016C-45C3-897F-092077C94A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386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FBEF9E-016C-45C3-897F-092077C94A0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824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012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021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952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29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472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16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19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7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90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09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399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0D3C1-70FA-46A6-9626-D19757B5E643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73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3">
            <a:extLst>
              <a:ext uri="{FF2B5EF4-FFF2-40B4-BE49-F238E27FC236}">
                <a16:creationId xmlns:a16="http://schemas.microsoft.com/office/drawing/2014/main" id="{66E64ADB-5E78-80F9-2B39-7AF93505B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950" y="12700"/>
            <a:ext cx="76013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【</a:t>
            </a:r>
            <a:r>
              <a:rPr kumimoji="0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表示例</a:t>
            </a:r>
            <a:r>
              <a:rPr kumimoji="0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学術集会（口頭・ポスター）発表時、申告すべき </a:t>
            </a:r>
            <a:r>
              <a:rPr kumimoji="0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COI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関係</a:t>
            </a:r>
            <a:r>
              <a:rPr kumimoji="0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が</a:t>
            </a:r>
            <a:r>
              <a:rPr kumimoji="0" lang="ja-JP" altLang="en-US" sz="2000" b="1" u="sng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ある</a:t>
            </a:r>
            <a:r>
              <a:rPr kumimoji="0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場合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6AA5827-D103-1849-3EE7-F71A25853C3F}"/>
              </a:ext>
            </a:extLst>
          </p:cNvPr>
          <p:cNvSpPr txBox="1">
            <a:spLocks noChangeArrowheads="1"/>
          </p:cNvSpPr>
          <p:nvPr/>
        </p:nvSpPr>
        <p:spPr>
          <a:xfrm>
            <a:off x="1930400" y="3370759"/>
            <a:ext cx="8358188" cy="3098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演題発表に関連し、開示すべき </a:t>
            </a:r>
            <a:r>
              <a:rPr kumimoji="0"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COI </a:t>
            </a: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関係にある企業などとして、</a:t>
            </a:r>
            <a:endParaRPr kumimoji="0" lang="en-US" altLang="ja-JP" sz="24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8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 　</a:t>
            </a: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①顧問：</a:t>
            </a:r>
            <a:r>
              <a:rPr kumimoji="0"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なし</a:t>
            </a:r>
            <a:endParaRPr kumimoji="0" lang="en-US" altLang="ja-JP" sz="20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②株保有・利益：</a:t>
            </a:r>
            <a:r>
              <a:rPr kumimoji="0"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なし</a:t>
            </a:r>
            <a:endParaRPr kumimoji="0" lang="en-US" altLang="ja-JP" sz="20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③特許使用料：</a:t>
            </a:r>
            <a:r>
              <a:rPr kumimoji="0"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なし</a:t>
            </a:r>
            <a:endParaRPr kumimoji="0" lang="en-US" altLang="ja-JP" sz="20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④講演料：</a:t>
            </a:r>
            <a:r>
              <a:rPr kumimoji="0"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なし</a:t>
            </a:r>
            <a:endParaRPr kumimoji="0" lang="en-US" altLang="ja-JP" sz="20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⑤原稿料：</a:t>
            </a:r>
            <a:r>
              <a:rPr kumimoji="0"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なし</a:t>
            </a:r>
            <a:endParaRPr kumimoji="0" lang="en-US" altLang="ja-JP" sz="20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⑥受託研究・共同研究費： </a:t>
            </a:r>
            <a:r>
              <a:rPr kumimoji="0"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○○会社</a:t>
            </a:r>
            <a:endParaRPr kumimoji="0" lang="en-US" altLang="ja-JP" sz="20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⑦奨学寄付金：</a:t>
            </a:r>
            <a:r>
              <a:rPr kumimoji="0"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学会</a:t>
            </a:r>
            <a:endParaRPr kumimoji="0" lang="en-US" altLang="ja-JP" sz="20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⑧寄附講座所属：  </a:t>
            </a:r>
            <a:r>
              <a:rPr kumimoji="0"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あり（○○</a:t>
            </a:r>
            <a:r>
              <a:rPr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会社</a:t>
            </a: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0" lang="en-US" altLang="ja-JP" sz="20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⑨贈答品などの報酬： </a:t>
            </a:r>
            <a:r>
              <a:rPr kumimoji="0" lang="ja-JP" altLang="en-US" sz="11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en-US" altLang="ja-JP" sz="11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0"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なし</a:t>
            </a:r>
            <a:endParaRPr kumimoji="0" lang="en-US" altLang="ja-JP" sz="20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kumimoji="0" lang="en-US" altLang="ja-JP" sz="20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4">
            <a:extLst>
              <a:ext uri="{FF2B5EF4-FFF2-40B4-BE49-F238E27FC236}">
                <a16:creationId xmlns:a16="http://schemas.microsoft.com/office/drawing/2014/main" id="{5E72A7CE-E46B-C02A-1576-5CCBF1172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805359"/>
            <a:ext cx="10963275" cy="5867400"/>
          </a:xfrm>
          <a:prstGeom prst="rect">
            <a:avLst/>
          </a:prstGeom>
          <a:noFill/>
          <a:ln w="57150" cmpd="dbl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D5EDD8E-5388-3785-D644-075F37681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813" y="913309"/>
            <a:ext cx="96139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kumimoji="0" lang="ja-JP" altLang="en-US" sz="40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第</a:t>
            </a:r>
            <a:r>
              <a:rPr kumimoji="0" lang="en-US" altLang="ja-JP" sz="40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1</a:t>
            </a:r>
            <a:r>
              <a:rPr kumimoji="0" lang="ja-JP" altLang="en-US" sz="40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回日本</a:t>
            </a:r>
            <a:r>
              <a:rPr lang="ja-JP" altLang="en-US" sz="40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高度実践看護学会学術集会</a:t>
            </a:r>
            <a:br>
              <a:rPr kumimoji="0" lang="en-US" altLang="ja-JP" sz="48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</a:br>
            <a:r>
              <a:rPr kumimoji="0" lang="en-US" altLang="ja-JP" sz="4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COI</a:t>
            </a:r>
            <a:r>
              <a:rPr kumimoji="0" lang="ja-JP" altLang="en-US" sz="4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 開示</a:t>
            </a:r>
            <a:br>
              <a:rPr kumimoji="0" lang="en-US" altLang="ja-JP" sz="40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</a:br>
            <a:r>
              <a:rPr kumimoji="0" lang="ja-JP" altLang="en-US" sz="16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　</a:t>
            </a:r>
            <a:br>
              <a:rPr kumimoji="0" lang="en-US" altLang="ja-JP" b="1" i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</a:br>
            <a:r>
              <a:rPr kumimoji="0" lang="ja-JP" altLang="en-US" b="1" i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筆頭発表者名：　○○　○○</a:t>
            </a:r>
            <a:endParaRPr kumimoji="0" lang="en-US" altLang="ja-JP" b="1" i="1" kern="0" dirty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22273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</TotalTime>
  <Words>148</Words>
  <Application>Microsoft Office PowerPoint</Application>
  <PresentationFormat>ワイド画面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榑松久美子</dc:creator>
  <cp:lastModifiedBy>榑松久美子</cp:lastModifiedBy>
  <cp:revision>7</cp:revision>
  <dcterms:created xsi:type="dcterms:W3CDTF">2024-11-08T17:35:49Z</dcterms:created>
  <dcterms:modified xsi:type="dcterms:W3CDTF">2025-07-02T08:53:31Z</dcterms:modified>
</cp:coreProperties>
</file>